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305" r:id="rId4"/>
    <p:sldId id="306" r:id="rId5"/>
    <p:sldId id="311" r:id="rId6"/>
    <p:sldId id="282" r:id="rId7"/>
    <p:sldId id="309" r:id="rId8"/>
    <p:sldId id="299" r:id="rId9"/>
    <p:sldId id="297" r:id="rId10"/>
    <p:sldId id="294" r:id="rId11"/>
    <p:sldId id="298" r:id="rId12"/>
    <p:sldId id="300" r:id="rId13"/>
    <p:sldId id="315" r:id="rId14"/>
    <p:sldId id="269" r:id="rId15"/>
    <p:sldId id="313" r:id="rId16"/>
    <p:sldId id="301" r:id="rId17"/>
    <p:sldId id="302" r:id="rId18"/>
    <p:sldId id="271" r:id="rId19"/>
    <p:sldId id="273" r:id="rId20"/>
    <p:sldId id="274" r:id="rId21"/>
    <p:sldId id="304" r:id="rId22"/>
    <p:sldId id="279" r:id="rId23"/>
    <p:sldId id="275" r:id="rId24"/>
    <p:sldId id="276" r:id="rId25"/>
    <p:sldId id="277" r:id="rId26"/>
    <p:sldId id="303" r:id="rId27"/>
    <p:sldId id="265" r:id="rId28"/>
    <p:sldId id="312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63030-F82A-4A92-9484-27CBA03D753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BDCCA-B982-4FBA-86B6-D9934904B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06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CF54-4C14-41EC-94C4-C4C0F0647867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562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CF54-4C14-41EC-94C4-C4C0F0647867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30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7B95-E2F0-427B-A29E-15D3EBADFBA3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2073-4C2E-4CD9-8BA6-2A1E5AEA8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0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7B95-E2F0-427B-A29E-15D3EBADFBA3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2073-4C2E-4CD9-8BA6-2A1E5AEA8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0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7B95-E2F0-427B-A29E-15D3EBADFBA3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2073-4C2E-4CD9-8BA6-2A1E5AEA8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7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4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5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7B95-E2F0-427B-A29E-15D3EBADFBA3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2073-4C2E-4CD9-8BA6-2A1E5AEA8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6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135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317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45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064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604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079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00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7B95-E2F0-427B-A29E-15D3EBADFBA3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2073-4C2E-4CD9-8BA6-2A1E5AEA8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6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069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390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958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20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7B95-E2F0-427B-A29E-15D3EBADFBA3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2073-4C2E-4CD9-8BA6-2A1E5AEA8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6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7B95-E2F0-427B-A29E-15D3EBADFBA3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2073-4C2E-4CD9-8BA6-2A1E5AEA8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2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7B95-E2F0-427B-A29E-15D3EBADFBA3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2073-4C2E-4CD9-8BA6-2A1E5AEA8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3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7B95-E2F0-427B-A29E-15D3EBADFBA3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2073-4C2E-4CD9-8BA6-2A1E5AEA8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8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7B95-E2F0-427B-A29E-15D3EBADFBA3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2073-4C2E-4CD9-8BA6-2A1E5AEA8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6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7B95-E2F0-427B-A29E-15D3EBADFBA3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2073-4C2E-4CD9-8BA6-2A1E5AEA8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74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F7B95-E2F0-427B-A29E-15D3EBADFBA3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82073-4C2E-4CD9-8BA6-2A1E5AEA8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3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43F0-BD48-4F04-A103-88E7474A9F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1723-C787-4304-A061-F4D1E09C410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6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739D9-1C06-4DB5-BB15-DFBF65A7BC7B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1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PIw6eRW_Bg?rel=0&amp;showinfo=0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96bgeq7Bp0" TargetMode="External"/><Relationship Id="rId2" Type="http://schemas.openxmlformats.org/officeDocument/2006/relationships/hyperlink" Target="https://www.youtube.com/watch?v=CuB84_Ph5iI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mefk_eilhs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365D579-5807-4CFC-AB73-22375EE2EA44}"/>
              </a:ext>
            </a:extLst>
          </p:cNvPr>
          <p:cNvSpPr txBox="1"/>
          <p:nvPr/>
        </p:nvSpPr>
        <p:spPr>
          <a:xfrm>
            <a:off x="1187624" y="54868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Indampen en destilleren</a:t>
            </a:r>
          </a:p>
        </p:txBody>
      </p:sp>
    </p:spTree>
    <p:extLst>
      <p:ext uri="{BB962C8B-B14F-4D97-AF65-F5344CB8AC3E}">
        <p14:creationId xmlns:p14="http://schemas.microsoft.com/office/powerpoint/2010/main" val="38723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04A572D-1671-477B-9E19-D4E1558A5C28}"/>
              </a:ext>
            </a:extLst>
          </p:cNvPr>
          <p:cNvSpPr txBox="1"/>
          <p:nvPr/>
        </p:nvSpPr>
        <p:spPr>
          <a:xfrm>
            <a:off x="6956276" y="372489"/>
            <a:ext cx="183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DESTILLEREN</a:t>
            </a:r>
          </a:p>
        </p:txBody>
      </p:sp>
    </p:spTree>
    <p:extLst>
      <p:ext uri="{BB962C8B-B14F-4D97-AF65-F5344CB8AC3E}">
        <p14:creationId xmlns:p14="http://schemas.microsoft.com/office/powerpoint/2010/main" val="2444544152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      </a:t>
            </a:r>
          </a:p>
        </p:txBody>
      </p:sp>
      <p:pic>
        <p:nvPicPr>
          <p:cNvPr id="1026" name="Picture 2" descr="http://obc.vlieg-les.nl/_links/2_plaatjes/destill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304880"/>
            <a:ext cx="8445499" cy="63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D610932-BE25-40FC-AF06-FD4666DF8C7B}"/>
              </a:ext>
            </a:extLst>
          </p:cNvPr>
          <p:cNvSpPr/>
          <p:nvPr/>
        </p:nvSpPr>
        <p:spPr>
          <a:xfrm>
            <a:off x="6074119" y="6404897"/>
            <a:ext cx="897309" cy="1709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rapezium 4">
            <a:extLst>
              <a:ext uri="{FF2B5EF4-FFF2-40B4-BE49-F238E27FC236}">
                <a16:creationId xmlns:a16="http://schemas.microsoft.com/office/drawing/2014/main" id="{3DE31982-7470-4E67-AF0F-CBF0023F40A3}"/>
              </a:ext>
            </a:extLst>
          </p:cNvPr>
          <p:cNvSpPr/>
          <p:nvPr/>
        </p:nvSpPr>
        <p:spPr>
          <a:xfrm>
            <a:off x="6030755" y="6238290"/>
            <a:ext cx="1045162" cy="209886"/>
          </a:xfrm>
          <a:prstGeom prst="trapezoid">
            <a:avLst>
              <a:gd name="adj" fmla="val 307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raan 5">
            <a:extLst>
              <a:ext uri="{FF2B5EF4-FFF2-40B4-BE49-F238E27FC236}">
                <a16:creationId xmlns:a16="http://schemas.microsoft.com/office/drawing/2014/main" id="{5BC8790E-24BB-4B4C-9DB5-1EF1647BC11F}"/>
              </a:ext>
            </a:extLst>
          </p:cNvPr>
          <p:cNvSpPr/>
          <p:nvPr/>
        </p:nvSpPr>
        <p:spPr>
          <a:xfrm rot="5191966">
            <a:off x="6037017" y="6344703"/>
            <a:ext cx="228090" cy="2392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aan 7">
            <a:extLst>
              <a:ext uri="{FF2B5EF4-FFF2-40B4-BE49-F238E27FC236}">
                <a16:creationId xmlns:a16="http://schemas.microsoft.com/office/drawing/2014/main" id="{BD4A481C-A4CD-4DF4-9B07-7EF9BE61B8D8}"/>
              </a:ext>
            </a:extLst>
          </p:cNvPr>
          <p:cNvSpPr/>
          <p:nvPr/>
        </p:nvSpPr>
        <p:spPr>
          <a:xfrm rot="10800000">
            <a:off x="6850800" y="6336000"/>
            <a:ext cx="228090" cy="2392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AA3754B7-66A9-4907-A720-05AA5EE2726B}"/>
              </a:ext>
            </a:extLst>
          </p:cNvPr>
          <p:cNvSpPr/>
          <p:nvPr/>
        </p:nvSpPr>
        <p:spPr>
          <a:xfrm>
            <a:off x="7012217" y="5356924"/>
            <a:ext cx="1623783" cy="9302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9C708C2-CA4D-4814-BF42-AC92FB14B21A}"/>
              </a:ext>
            </a:extLst>
          </p:cNvPr>
          <p:cNvSpPr txBox="1"/>
          <p:nvPr/>
        </p:nvSpPr>
        <p:spPr>
          <a:xfrm>
            <a:off x="6956276" y="372489"/>
            <a:ext cx="183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DESTILLEREN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F20F747-68AD-1A01-F4AE-20A04B0E1936}"/>
              </a:ext>
            </a:extLst>
          </p:cNvPr>
          <p:cNvSpPr/>
          <p:nvPr/>
        </p:nvSpPr>
        <p:spPr>
          <a:xfrm>
            <a:off x="1241570" y="4713023"/>
            <a:ext cx="687897" cy="370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8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794DF03F-B36F-45CF-96EB-822A7AE57D10}"/>
              </a:ext>
            </a:extLst>
          </p:cNvPr>
          <p:cNvSpPr/>
          <p:nvPr/>
        </p:nvSpPr>
        <p:spPr>
          <a:xfrm rot="16200000">
            <a:off x="1549106" y="4298400"/>
            <a:ext cx="115112" cy="14464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http://obc.vlieg-les.nl/_links/2_plaatjes/destill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304880"/>
            <a:ext cx="8445499" cy="63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7018203" y="5402511"/>
            <a:ext cx="1559074" cy="796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D43FA94A-23C3-4929-8388-BA0A6D2567CA}"/>
              </a:ext>
            </a:extLst>
          </p:cNvPr>
          <p:cNvGrpSpPr/>
          <p:nvPr/>
        </p:nvGrpSpPr>
        <p:grpSpPr>
          <a:xfrm>
            <a:off x="461720" y="3994084"/>
            <a:ext cx="1950603" cy="319087"/>
            <a:chOff x="461720" y="3977936"/>
            <a:chExt cx="1950603" cy="369140"/>
          </a:xfrm>
        </p:grpSpPr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09B419F5-9C56-4FFF-9B40-FF0FDBFACAD4}"/>
                </a:ext>
              </a:extLst>
            </p:cNvPr>
            <p:cNvSpPr/>
            <p:nvPr/>
          </p:nvSpPr>
          <p:spPr>
            <a:xfrm>
              <a:off x="1004400" y="4133850"/>
              <a:ext cx="990680" cy="2132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12B2EAA7-D120-4DB8-B67A-E83F12CAE30E}"/>
                </a:ext>
              </a:extLst>
            </p:cNvPr>
            <p:cNvSpPr/>
            <p:nvPr/>
          </p:nvSpPr>
          <p:spPr>
            <a:xfrm>
              <a:off x="2073836" y="4121401"/>
              <a:ext cx="338487" cy="119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F50B3CF2-64E6-4CF0-9E14-BAC7F73D6656}"/>
                </a:ext>
              </a:extLst>
            </p:cNvPr>
            <p:cNvSpPr/>
            <p:nvPr/>
          </p:nvSpPr>
          <p:spPr>
            <a:xfrm>
              <a:off x="461720" y="3977936"/>
              <a:ext cx="90487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328671AA-C86B-4E00-BABC-43BBABE613E0}"/>
              </a:ext>
            </a:extLst>
          </p:cNvPr>
          <p:cNvSpPr txBox="1"/>
          <p:nvPr/>
        </p:nvSpPr>
        <p:spPr>
          <a:xfrm>
            <a:off x="6956276" y="372489"/>
            <a:ext cx="183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DESTILLEREN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11E5513-6339-8D70-2627-D7F721512CE4}"/>
              </a:ext>
            </a:extLst>
          </p:cNvPr>
          <p:cNvSpPr/>
          <p:nvPr/>
        </p:nvSpPr>
        <p:spPr>
          <a:xfrm rot="1217972">
            <a:off x="2286396" y="4732633"/>
            <a:ext cx="1559074" cy="528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93A958-9445-6B97-10B7-1EC0FA47404F}"/>
              </a:ext>
            </a:extLst>
          </p:cNvPr>
          <p:cNvSpPr/>
          <p:nvPr/>
        </p:nvSpPr>
        <p:spPr>
          <a:xfrm>
            <a:off x="1241570" y="4713023"/>
            <a:ext cx="687897" cy="39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FD914F-E0E8-2EEF-119A-6844FC3BA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67" y="4581978"/>
            <a:ext cx="382035" cy="542105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659C3666-0A00-8431-9ABF-E4FB6B4F2AD4}"/>
              </a:ext>
            </a:extLst>
          </p:cNvPr>
          <p:cNvGrpSpPr/>
          <p:nvPr/>
        </p:nvGrpSpPr>
        <p:grpSpPr>
          <a:xfrm>
            <a:off x="6030755" y="6238290"/>
            <a:ext cx="1048135" cy="340058"/>
            <a:chOff x="6030755" y="6238290"/>
            <a:chExt cx="1048135" cy="340058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411472B1-02D8-328D-8FCC-9076B22CB345}"/>
                </a:ext>
              </a:extLst>
            </p:cNvPr>
            <p:cNvSpPr/>
            <p:nvPr/>
          </p:nvSpPr>
          <p:spPr>
            <a:xfrm>
              <a:off x="6074119" y="6404897"/>
              <a:ext cx="897309" cy="17091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rapezium 14">
              <a:extLst>
                <a:ext uri="{FF2B5EF4-FFF2-40B4-BE49-F238E27FC236}">
                  <a16:creationId xmlns:a16="http://schemas.microsoft.com/office/drawing/2014/main" id="{179F1C22-AA27-2137-2B61-C50068194063}"/>
                </a:ext>
              </a:extLst>
            </p:cNvPr>
            <p:cNvSpPr/>
            <p:nvPr/>
          </p:nvSpPr>
          <p:spPr>
            <a:xfrm>
              <a:off x="6030755" y="6238290"/>
              <a:ext cx="1045162" cy="209886"/>
            </a:xfrm>
            <a:prstGeom prst="trapezoid">
              <a:avLst>
                <a:gd name="adj" fmla="val 307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Traan 15">
              <a:extLst>
                <a:ext uri="{FF2B5EF4-FFF2-40B4-BE49-F238E27FC236}">
                  <a16:creationId xmlns:a16="http://schemas.microsoft.com/office/drawing/2014/main" id="{D54199D8-0CB8-75D1-145D-158C18C2E6CB}"/>
                </a:ext>
              </a:extLst>
            </p:cNvPr>
            <p:cNvSpPr/>
            <p:nvPr/>
          </p:nvSpPr>
          <p:spPr>
            <a:xfrm rot="5191966">
              <a:off x="6037017" y="6344703"/>
              <a:ext cx="228090" cy="2392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raan 17">
              <a:extLst>
                <a:ext uri="{FF2B5EF4-FFF2-40B4-BE49-F238E27FC236}">
                  <a16:creationId xmlns:a16="http://schemas.microsoft.com/office/drawing/2014/main" id="{896D4531-2283-029F-0011-CABCC238BB49}"/>
                </a:ext>
              </a:extLst>
            </p:cNvPr>
            <p:cNvSpPr/>
            <p:nvPr/>
          </p:nvSpPr>
          <p:spPr>
            <a:xfrm rot="10800000">
              <a:off x="6850800" y="6336000"/>
              <a:ext cx="228090" cy="2392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74374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794DF03F-B36F-45CF-96EB-822A7AE57D10}"/>
              </a:ext>
            </a:extLst>
          </p:cNvPr>
          <p:cNvSpPr/>
          <p:nvPr/>
        </p:nvSpPr>
        <p:spPr>
          <a:xfrm rot="16200000">
            <a:off x="1549106" y="4298400"/>
            <a:ext cx="115112" cy="14464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117C6D6-5888-437B-AA30-0B8A5F036548}"/>
              </a:ext>
            </a:extLst>
          </p:cNvPr>
          <p:cNvGrpSpPr/>
          <p:nvPr/>
        </p:nvGrpSpPr>
        <p:grpSpPr>
          <a:xfrm>
            <a:off x="190501" y="304880"/>
            <a:ext cx="8445499" cy="6364851"/>
            <a:chOff x="190501" y="304880"/>
            <a:chExt cx="8445499" cy="6364851"/>
          </a:xfrm>
        </p:grpSpPr>
        <p:pic>
          <p:nvPicPr>
            <p:cNvPr id="1026" name="Picture 2" descr="http://obc.vlieg-les.nl/_links/2_plaatjes/destillati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1" y="304880"/>
              <a:ext cx="8445499" cy="636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hoek 4"/>
            <p:cNvSpPr/>
            <p:nvPr/>
          </p:nvSpPr>
          <p:spPr>
            <a:xfrm>
              <a:off x="2525085" y="4173254"/>
              <a:ext cx="764215" cy="462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2409824" y="4094134"/>
              <a:ext cx="15831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000" b="1" dirty="0">
                  <a:solidFill>
                    <a:srgbClr val="FF0000"/>
                  </a:solidFill>
                </a:rPr>
                <a:t>residu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09B419F5-9C56-4FFF-9B40-FF0FDBFACAD4}"/>
                </a:ext>
              </a:extLst>
            </p:cNvPr>
            <p:cNvSpPr/>
            <p:nvPr/>
          </p:nvSpPr>
          <p:spPr>
            <a:xfrm>
              <a:off x="1004400" y="4133850"/>
              <a:ext cx="990680" cy="1793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12B2EAA7-D120-4DB8-B67A-E83F12CAE30E}"/>
                </a:ext>
              </a:extLst>
            </p:cNvPr>
            <p:cNvSpPr/>
            <p:nvPr/>
          </p:nvSpPr>
          <p:spPr>
            <a:xfrm>
              <a:off x="2093729" y="4081369"/>
              <a:ext cx="90487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F50B3CF2-64E6-4CF0-9E14-BAC7F73D6656}"/>
                </a:ext>
              </a:extLst>
            </p:cNvPr>
            <p:cNvSpPr/>
            <p:nvPr/>
          </p:nvSpPr>
          <p:spPr>
            <a:xfrm>
              <a:off x="300686" y="3975072"/>
              <a:ext cx="144646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328671AA-C86B-4E00-BABC-43BBABE613E0}"/>
              </a:ext>
            </a:extLst>
          </p:cNvPr>
          <p:cNvSpPr txBox="1"/>
          <p:nvPr/>
        </p:nvSpPr>
        <p:spPr>
          <a:xfrm>
            <a:off x="6956276" y="372489"/>
            <a:ext cx="183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DESTILLEREN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E502152-6D0D-3512-590C-5CF6A0233931}"/>
              </a:ext>
            </a:extLst>
          </p:cNvPr>
          <p:cNvSpPr txBox="1"/>
          <p:nvPr/>
        </p:nvSpPr>
        <p:spPr>
          <a:xfrm>
            <a:off x="6956276" y="5284316"/>
            <a:ext cx="17625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FF0000"/>
                </a:solidFill>
              </a:rPr>
              <a:t>destillaat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8F4BCFF-A402-FB45-2DE0-D31C6EFB2BAC}"/>
              </a:ext>
            </a:extLst>
          </p:cNvPr>
          <p:cNvSpPr/>
          <p:nvPr/>
        </p:nvSpPr>
        <p:spPr>
          <a:xfrm>
            <a:off x="1241570" y="4713023"/>
            <a:ext cx="687897" cy="39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19915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794DF03F-B36F-45CF-96EB-822A7AE57D10}"/>
              </a:ext>
            </a:extLst>
          </p:cNvPr>
          <p:cNvSpPr/>
          <p:nvPr/>
        </p:nvSpPr>
        <p:spPr>
          <a:xfrm rot="16200000">
            <a:off x="1549106" y="4298400"/>
            <a:ext cx="115112" cy="14464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117C6D6-5888-437B-AA30-0B8A5F036548}"/>
              </a:ext>
            </a:extLst>
          </p:cNvPr>
          <p:cNvGrpSpPr/>
          <p:nvPr/>
        </p:nvGrpSpPr>
        <p:grpSpPr>
          <a:xfrm>
            <a:off x="190501" y="304880"/>
            <a:ext cx="8445499" cy="6364851"/>
            <a:chOff x="190501" y="304880"/>
            <a:chExt cx="8445499" cy="6364851"/>
          </a:xfrm>
        </p:grpSpPr>
        <p:pic>
          <p:nvPicPr>
            <p:cNvPr id="1026" name="Picture 2" descr="http://obc.vlieg-les.nl/_links/2_plaatjes/destillati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1" y="304880"/>
              <a:ext cx="8445499" cy="636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hoek 4"/>
            <p:cNvSpPr/>
            <p:nvPr/>
          </p:nvSpPr>
          <p:spPr>
            <a:xfrm>
              <a:off x="2525085" y="4173254"/>
              <a:ext cx="764215" cy="462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09B419F5-9C56-4FFF-9B40-FF0FDBFACAD4}"/>
                </a:ext>
              </a:extLst>
            </p:cNvPr>
            <p:cNvSpPr/>
            <p:nvPr/>
          </p:nvSpPr>
          <p:spPr>
            <a:xfrm>
              <a:off x="1004400" y="4133850"/>
              <a:ext cx="990680" cy="2132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12B2EAA7-D120-4DB8-B67A-E83F12CAE30E}"/>
                </a:ext>
              </a:extLst>
            </p:cNvPr>
            <p:cNvSpPr/>
            <p:nvPr/>
          </p:nvSpPr>
          <p:spPr>
            <a:xfrm>
              <a:off x="1904593" y="4096999"/>
              <a:ext cx="90487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F50B3CF2-64E6-4CF0-9E14-BAC7F73D6656}"/>
                </a:ext>
              </a:extLst>
            </p:cNvPr>
            <p:cNvSpPr/>
            <p:nvPr/>
          </p:nvSpPr>
          <p:spPr>
            <a:xfrm>
              <a:off x="1002304" y="4096999"/>
              <a:ext cx="90487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328671AA-C86B-4E00-BABC-43BBABE613E0}"/>
              </a:ext>
            </a:extLst>
          </p:cNvPr>
          <p:cNvSpPr txBox="1"/>
          <p:nvPr/>
        </p:nvSpPr>
        <p:spPr>
          <a:xfrm>
            <a:off x="6956276" y="372489"/>
            <a:ext cx="183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DESTILLEREN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B434CA6-5D6D-48F6-9AA2-F54B8B12BBB0}"/>
              </a:ext>
            </a:extLst>
          </p:cNvPr>
          <p:cNvSpPr txBox="1"/>
          <p:nvPr/>
        </p:nvSpPr>
        <p:spPr>
          <a:xfrm>
            <a:off x="4243723" y="876546"/>
            <a:ext cx="512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sz="2400" b="1" dirty="0">
                <a:solidFill>
                  <a:srgbClr val="FF0000"/>
                </a:solidFill>
              </a:rPr>
              <a:t>Berust op het verschil in kookpunt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E47F6A5-8ACB-96F2-1805-73C2BF494C1A}"/>
              </a:ext>
            </a:extLst>
          </p:cNvPr>
          <p:cNvSpPr/>
          <p:nvPr/>
        </p:nvSpPr>
        <p:spPr>
          <a:xfrm>
            <a:off x="1241570" y="4713023"/>
            <a:ext cx="687897" cy="39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7FCEA45-5DAB-5F91-AB59-DF2C19D9AB68}"/>
              </a:ext>
            </a:extLst>
          </p:cNvPr>
          <p:cNvSpPr txBox="1"/>
          <p:nvPr/>
        </p:nvSpPr>
        <p:spPr>
          <a:xfrm>
            <a:off x="2409824" y="4094134"/>
            <a:ext cx="1583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residu</a:t>
            </a:r>
          </a:p>
        </p:txBody>
      </p:sp>
    </p:spTree>
    <p:extLst>
      <p:ext uri="{BB962C8B-B14F-4D97-AF65-F5344CB8AC3E}">
        <p14:creationId xmlns:p14="http://schemas.microsoft.com/office/powerpoint/2010/main" val="27707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117C6D6-5888-437B-AA30-0B8A5F036548}"/>
              </a:ext>
            </a:extLst>
          </p:cNvPr>
          <p:cNvGrpSpPr/>
          <p:nvPr/>
        </p:nvGrpSpPr>
        <p:grpSpPr>
          <a:xfrm>
            <a:off x="190501" y="304880"/>
            <a:ext cx="8445499" cy="6364851"/>
            <a:chOff x="190501" y="304880"/>
            <a:chExt cx="8445499" cy="6364851"/>
          </a:xfrm>
        </p:grpSpPr>
        <p:pic>
          <p:nvPicPr>
            <p:cNvPr id="1026" name="Picture 2" descr="http://obc.vlieg-les.nl/_links/2_plaatjes/destillati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1" y="304880"/>
              <a:ext cx="8445499" cy="636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hoek 4"/>
            <p:cNvSpPr/>
            <p:nvPr/>
          </p:nvSpPr>
          <p:spPr>
            <a:xfrm>
              <a:off x="2525085" y="4173254"/>
              <a:ext cx="764215" cy="462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09B419F5-9C56-4FFF-9B40-FF0FDBFACAD4}"/>
                </a:ext>
              </a:extLst>
            </p:cNvPr>
            <p:cNvSpPr/>
            <p:nvPr/>
          </p:nvSpPr>
          <p:spPr>
            <a:xfrm>
              <a:off x="1004400" y="4133850"/>
              <a:ext cx="990680" cy="2132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12B2EAA7-D120-4DB8-B67A-E83F12CAE30E}"/>
                </a:ext>
              </a:extLst>
            </p:cNvPr>
            <p:cNvSpPr/>
            <p:nvPr/>
          </p:nvSpPr>
          <p:spPr>
            <a:xfrm>
              <a:off x="1904593" y="4096999"/>
              <a:ext cx="90487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F50B3CF2-64E6-4CF0-9E14-BAC7F73D6656}"/>
                </a:ext>
              </a:extLst>
            </p:cNvPr>
            <p:cNvSpPr/>
            <p:nvPr/>
          </p:nvSpPr>
          <p:spPr>
            <a:xfrm>
              <a:off x="1002304" y="4096999"/>
              <a:ext cx="90487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794DF03F-B36F-45CF-96EB-822A7AE57D10}"/>
              </a:ext>
            </a:extLst>
          </p:cNvPr>
          <p:cNvSpPr/>
          <p:nvPr/>
        </p:nvSpPr>
        <p:spPr>
          <a:xfrm rot="16200000">
            <a:off x="1549106" y="4298400"/>
            <a:ext cx="115112" cy="14464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28671AA-C86B-4E00-BABC-43BBABE613E0}"/>
              </a:ext>
            </a:extLst>
          </p:cNvPr>
          <p:cNvSpPr txBox="1"/>
          <p:nvPr/>
        </p:nvSpPr>
        <p:spPr>
          <a:xfrm>
            <a:off x="6956276" y="372489"/>
            <a:ext cx="183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DESTILLEREN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5316D79-8FD0-4D77-AC00-961695BD34F3}"/>
              </a:ext>
            </a:extLst>
          </p:cNvPr>
          <p:cNvSpPr txBox="1"/>
          <p:nvPr/>
        </p:nvSpPr>
        <p:spPr>
          <a:xfrm>
            <a:off x="5473043" y="1279885"/>
            <a:ext cx="381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Geschikt voor oplossingen van een vloeistof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08134BC-BC22-5059-666D-E2560944ECFE}"/>
              </a:ext>
            </a:extLst>
          </p:cNvPr>
          <p:cNvSpPr/>
          <p:nvPr/>
        </p:nvSpPr>
        <p:spPr>
          <a:xfrm>
            <a:off x="1241570" y="4713023"/>
            <a:ext cx="687897" cy="39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0E2657A-109C-BD93-1A4B-0BA5A4B4FBA8}"/>
              </a:ext>
            </a:extLst>
          </p:cNvPr>
          <p:cNvSpPr txBox="1"/>
          <p:nvPr/>
        </p:nvSpPr>
        <p:spPr>
          <a:xfrm>
            <a:off x="2409824" y="4094134"/>
            <a:ext cx="1583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residu</a:t>
            </a:r>
          </a:p>
        </p:txBody>
      </p:sp>
    </p:spTree>
    <p:extLst>
      <p:ext uri="{BB962C8B-B14F-4D97-AF65-F5344CB8AC3E}">
        <p14:creationId xmlns:p14="http://schemas.microsoft.com/office/powerpoint/2010/main" val="1798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8" b="3533"/>
          <a:stretch/>
        </p:blipFill>
        <p:spPr bwMode="auto">
          <a:xfrm>
            <a:off x="187766" y="980728"/>
            <a:ext cx="881182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4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iethoff.nl/Pagina%2036%20Stookboek/Drank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3" y="908720"/>
            <a:ext cx="7441543" cy="524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9" y="1340768"/>
            <a:ext cx="823347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5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7D2F8FF3-4A4F-4A82-AE61-FA1C2AA568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748" y="854579"/>
            <a:ext cx="9148748" cy="514617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BC6F681-F09F-47E5-B111-725911B0A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60793"/>
            <a:ext cx="9528561" cy="4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r="1963"/>
          <a:stretch/>
        </p:blipFill>
        <p:spPr>
          <a:xfrm>
            <a:off x="3336376" y="-106141"/>
            <a:ext cx="3024336" cy="70702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866448" y="3861048"/>
            <a:ext cx="20793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Water-zout mengsel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Zand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FC0858-44CB-445E-81E0-DC0941C92B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t="47844" r="1963" b="20178"/>
          <a:stretch/>
        </p:blipFill>
        <p:spPr>
          <a:xfrm>
            <a:off x="3336376" y="3276600"/>
            <a:ext cx="3024336" cy="3581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18F4CCC-D450-4294-972F-20242ACDC29F}"/>
              </a:ext>
            </a:extLst>
          </p:cNvPr>
          <p:cNvSpPr txBox="1"/>
          <p:nvPr/>
        </p:nvSpPr>
        <p:spPr>
          <a:xfrm>
            <a:off x="3808868" y="3970221"/>
            <a:ext cx="20793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Water-zout mengsel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399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2FA395E-3D38-418B-AD42-BE12C91C0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02" y="1144602"/>
            <a:ext cx="4568795" cy="45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5" y="997146"/>
            <a:ext cx="6487790" cy="430168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2648DDD-4249-45D3-BB7F-CA7620F25365}"/>
              </a:ext>
            </a:extLst>
          </p:cNvPr>
          <p:cNvSpPr txBox="1"/>
          <p:nvPr/>
        </p:nvSpPr>
        <p:spPr>
          <a:xfrm>
            <a:off x="6048103" y="997146"/>
            <a:ext cx="175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Aardolie</a:t>
            </a:r>
          </a:p>
        </p:txBody>
      </p:sp>
    </p:spTree>
    <p:extLst>
      <p:ext uri="{BB962C8B-B14F-4D97-AF65-F5344CB8AC3E}">
        <p14:creationId xmlns:p14="http://schemas.microsoft.com/office/powerpoint/2010/main" val="3489693834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0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4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669"/>
            <a:ext cx="5760640" cy="622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EB345776-1B98-51A8-D028-385972EA42BF}"/>
              </a:ext>
            </a:extLst>
          </p:cNvPr>
          <p:cNvGrpSpPr/>
          <p:nvPr/>
        </p:nvGrpSpPr>
        <p:grpSpPr>
          <a:xfrm>
            <a:off x="1779016" y="304101"/>
            <a:ext cx="5963593" cy="6367244"/>
            <a:chOff x="1896462" y="304101"/>
            <a:chExt cx="5963593" cy="6367244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C739128B-538A-97BA-4E15-0BF30A68C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055" t="12854" r="21926" b="7391"/>
            <a:stretch/>
          </p:blipFill>
          <p:spPr>
            <a:xfrm>
              <a:off x="1896462" y="304101"/>
              <a:ext cx="5963593" cy="6367244"/>
            </a:xfrm>
            <a:prstGeom prst="rect">
              <a:avLst/>
            </a:prstGeom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0F3C6A29-6C3D-DA3A-1B4B-417414D2388D}"/>
                </a:ext>
              </a:extLst>
            </p:cNvPr>
            <p:cNvSpPr/>
            <p:nvPr/>
          </p:nvSpPr>
          <p:spPr>
            <a:xfrm>
              <a:off x="2206304" y="2833381"/>
              <a:ext cx="637564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038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025F3FB-C482-49BD-B11C-E7E86E542B4B}"/>
              </a:ext>
            </a:extLst>
          </p:cNvPr>
          <p:cNvSpPr/>
          <p:nvPr/>
        </p:nvSpPr>
        <p:spPr>
          <a:xfrm>
            <a:off x="679142" y="335845"/>
            <a:ext cx="54020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 Hoofstuk 2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Scheidingsmethoden 1  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https://www.youtube.com/watch?v=CuB84_Ph5iI</a:t>
            </a:r>
            <a:r>
              <a:rPr lang="nl-NL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indampen, bezinken, centrifugeren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Scheidingsmethoden 2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https://www.youtube.com/watch?v=t96bgeq7Bp0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filtratie en extractie.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 Scheidingsmethoden 3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https://www.youtube.com/watch?v=mefk_eilhsI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alleen destillatie, dus niet chromatografie en adsorptie.</a:t>
            </a:r>
            <a:endParaRPr lang="nl-NL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0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r="1963"/>
          <a:stretch/>
        </p:blipFill>
        <p:spPr>
          <a:xfrm>
            <a:off x="3336376" y="-106141"/>
            <a:ext cx="3024336" cy="70702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866448" y="3861048"/>
            <a:ext cx="20793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Water-zout mengsel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Zand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FC0858-44CB-445E-81E0-DC0941C92B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t="47844" r="1963" b="20178"/>
          <a:stretch/>
        </p:blipFill>
        <p:spPr>
          <a:xfrm>
            <a:off x="3336376" y="3276600"/>
            <a:ext cx="3024336" cy="3581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18F4CCC-D450-4294-972F-20242ACDC29F}"/>
              </a:ext>
            </a:extLst>
          </p:cNvPr>
          <p:cNvSpPr txBox="1"/>
          <p:nvPr/>
        </p:nvSpPr>
        <p:spPr>
          <a:xfrm>
            <a:off x="3808868" y="3970221"/>
            <a:ext cx="20793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Water-zout mengsel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AFF7D8-0C30-40E3-9576-27D1AB47298A}"/>
              </a:ext>
            </a:extLst>
          </p:cNvPr>
          <p:cNvSpPr txBox="1"/>
          <p:nvPr/>
        </p:nvSpPr>
        <p:spPr>
          <a:xfrm>
            <a:off x="971600" y="5486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Indampen</a:t>
            </a:r>
          </a:p>
        </p:txBody>
      </p:sp>
    </p:spTree>
    <p:extLst>
      <p:ext uri="{BB962C8B-B14F-4D97-AF65-F5344CB8AC3E}">
        <p14:creationId xmlns:p14="http://schemas.microsoft.com/office/powerpoint/2010/main" val="366093316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423"/>
            <a:ext cx="4283968" cy="682578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971600" y="5486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Indampen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C3EA594-8D97-40C1-9FC6-0B1D7166C354}"/>
              </a:ext>
            </a:extLst>
          </p:cNvPr>
          <p:cNvSpPr/>
          <p:nvPr/>
        </p:nvSpPr>
        <p:spPr>
          <a:xfrm>
            <a:off x="5962340" y="179348"/>
            <a:ext cx="2079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Water-zout mengsel</a:t>
            </a:r>
          </a:p>
        </p:txBody>
      </p:sp>
    </p:spTree>
    <p:extLst>
      <p:ext uri="{BB962C8B-B14F-4D97-AF65-F5344CB8AC3E}">
        <p14:creationId xmlns:p14="http://schemas.microsoft.com/office/powerpoint/2010/main" val="19518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flipH="1">
            <a:off x="3779911" y="2290272"/>
            <a:ext cx="15868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zout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zout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4874066-2E29-4D4B-8AD2-9FC330BD1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21309" r="10291" b="26106"/>
          <a:stretch/>
        </p:blipFill>
        <p:spPr>
          <a:xfrm>
            <a:off x="1359778" y="495657"/>
            <a:ext cx="6691356" cy="600798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4432955-C20A-46E7-A98E-5B22BCFC1144}"/>
              </a:ext>
            </a:extLst>
          </p:cNvPr>
          <p:cNvSpPr txBox="1"/>
          <p:nvPr/>
        </p:nvSpPr>
        <p:spPr>
          <a:xfrm>
            <a:off x="3427034" y="1443920"/>
            <a:ext cx="1178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zout</a:t>
            </a:r>
          </a:p>
        </p:txBody>
      </p:sp>
    </p:spTree>
    <p:extLst>
      <p:ext uri="{BB962C8B-B14F-4D97-AF65-F5344CB8AC3E}">
        <p14:creationId xmlns:p14="http://schemas.microsoft.com/office/powerpoint/2010/main" val="4149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 INDAMPEN</a:t>
            </a:r>
          </a:p>
        </p:txBody>
      </p:sp>
    </p:spTree>
    <p:extLst>
      <p:ext uri="{BB962C8B-B14F-4D97-AF65-F5344CB8AC3E}">
        <p14:creationId xmlns:p14="http://schemas.microsoft.com/office/powerpoint/2010/main" val="71385564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8" r="65648" b="22449"/>
          <a:stretch/>
        </p:blipFill>
        <p:spPr>
          <a:xfrm>
            <a:off x="2992573" y="3573016"/>
            <a:ext cx="3131840" cy="201622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50226"/>
            <a:ext cx="648072" cy="149727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 INDAMPEN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D025F7-AACF-443E-A298-5BCDC5749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5" t="20408" r="33173" b="22449"/>
          <a:stretch/>
        </p:blipFill>
        <p:spPr>
          <a:xfrm>
            <a:off x="3046325" y="3573016"/>
            <a:ext cx="3024336" cy="20162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EFB00AD-2CF4-4968-BDEB-F7A22D46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6" t="20408" b="22449"/>
          <a:stretch/>
        </p:blipFill>
        <p:spPr>
          <a:xfrm>
            <a:off x="3128798" y="3573016"/>
            <a:ext cx="2992573" cy="201622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383868" y="3068960"/>
            <a:ext cx="244827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5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8" b="22449"/>
          <a:stretch/>
        </p:blipFill>
        <p:spPr>
          <a:xfrm>
            <a:off x="0" y="3573016"/>
            <a:ext cx="9116986" cy="201622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50226"/>
            <a:ext cx="648072" cy="149727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 INDAMPEN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243723" y="876546"/>
            <a:ext cx="512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sz="2400" b="1" dirty="0">
                <a:solidFill>
                  <a:srgbClr val="FF0000"/>
                </a:solidFill>
              </a:rPr>
              <a:t>Berust op het verschil in kookpunt</a:t>
            </a:r>
          </a:p>
        </p:txBody>
      </p:sp>
      <p:sp>
        <p:nvSpPr>
          <p:cNvPr id="6" name="Rechthoek 5"/>
          <p:cNvSpPr/>
          <p:nvPr/>
        </p:nvSpPr>
        <p:spPr>
          <a:xfrm>
            <a:off x="6372200" y="3068960"/>
            <a:ext cx="244827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76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8" b="22449"/>
          <a:stretch/>
        </p:blipFill>
        <p:spPr>
          <a:xfrm>
            <a:off x="0" y="3573016"/>
            <a:ext cx="9116986" cy="201622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50226"/>
            <a:ext cx="648072" cy="149727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 INDAMPEN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905570" y="876546"/>
            <a:ext cx="645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sz="2400" b="1" dirty="0">
                <a:solidFill>
                  <a:srgbClr val="FF0000"/>
                </a:solidFill>
              </a:rPr>
              <a:t>Geschikt voor oplossingen van een vaste stof</a:t>
            </a:r>
          </a:p>
        </p:txBody>
      </p:sp>
      <p:sp>
        <p:nvSpPr>
          <p:cNvPr id="6" name="Rechthoek 5"/>
          <p:cNvSpPr/>
          <p:nvPr/>
        </p:nvSpPr>
        <p:spPr>
          <a:xfrm>
            <a:off x="6372200" y="3068960"/>
            <a:ext cx="244827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0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1248</TotalTime>
  <Words>154</Words>
  <Application>Microsoft Office PowerPoint</Application>
  <PresentationFormat>Diavoorstelling (4:3)</PresentationFormat>
  <Paragraphs>79</Paragraphs>
  <Slides>26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Kantoorthema</vt:lpstr>
      <vt:lpstr>1_Kantoorthema</vt:lpstr>
      <vt:lpstr>2_Kantoorthema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          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32</cp:revision>
  <dcterms:created xsi:type="dcterms:W3CDTF">2015-11-10T19:02:12Z</dcterms:created>
  <dcterms:modified xsi:type="dcterms:W3CDTF">2023-02-12T01:09:17Z</dcterms:modified>
</cp:coreProperties>
</file>